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2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590" autoAdjust="0"/>
  </p:normalViewPr>
  <p:slideViewPr>
    <p:cSldViewPr snapToGrid="0">
      <p:cViewPr varScale="1">
        <p:scale>
          <a:sx n="67" d="100"/>
          <a:sy n="67" d="100"/>
        </p:scale>
        <p:origin x="121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2B209-DCC9-4797-ABF6-64FF3852AD54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F228A-00AF-4992-AC78-5D9B4FDB0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534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Responsabilité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Volonté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Collectif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Solidarité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Choix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Implication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Cause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Passion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Devoir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Réflexion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Participation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Implication citoyenne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Volontariat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Définitif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F2D58-7FD5-4217-99AD-875D4BD73EB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8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Responsabilité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Volonté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Collectif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Solidarité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Choix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Implication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Cause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Passion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Devoir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Réflexion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Participation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Implication citoyenne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Volontariat</a:t>
            </a:r>
          </a:p>
          <a:p>
            <a:pPr algn="just"/>
            <a:r>
              <a:rPr lang="fr-FR" sz="1200" dirty="0" smtClean="0">
                <a:solidFill>
                  <a:schemeClr val="tx2"/>
                </a:solidFill>
              </a:rPr>
              <a:t>Définitif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F2D58-7FD5-4217-99AD-875D4BD73EB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11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F2D58-7FD5-4217-99AD-875D4BD73EB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033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F2D58-7FD5-4217-99AD-875D4BD73EB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199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F2D58-7FD5-4217-99AD-875D4BD73EB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652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F2D58-7FD5-4217-99AD-875D4BD73EB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03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04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32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62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84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86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40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20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17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24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14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89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FCF05-5040-4867-A462-D9EF019557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84574-5D5F-4591-9CA8-9C588C248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35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P10102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2" name="Rectangle 1"/>
          <p:cNvSpPr/>
          <p:nvPr/>
        </p:nvSpPr>
        <p:spPr>
          <a:xfrm>
            <a:off x="1415480" y="40466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M</a:t>
            </a:r>
            <a:r>
              <a:rPr lang="fr-FR" sz="4800" b="1" dirty="0">
                <a:solidFill>
                  <a:schemeClr val="bg1"/>
                </a:solidFill>
              </a:rPr>
              <a:t>ots clés autour du mot « ENGAGEMENT »</a:t>
            </a:r>
            <a:endParaRPr lang="fr-FR" sz="4800" b="1" dirty="0">
              <a:solidFill>
                <a:schemeClr val="bg1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3503712" y="2780928"/>
            <a:ext cx="6768752" cy="3600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2" rtlCol="0" anchor="ctr"/>
          <a:lstStyle/>
          <a:p>
            <a:pPr algn="just"/>
            <a:r>
              <a:rPr lang="fr-FR" sz="2400" dirty="0">
                <a:solidFill>
                  <a:schemeClr val="tx2"/>
                </a:solidFill>
              </a:rPr>
              <a:t>Tenir sa parole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S’investir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Promesse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Volonté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Assumer ses actes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Accord / Contrat/ Pacte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Participation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Long terme 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Conviction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Devoir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Obligation qu’on se donne et qu’on reçoit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Conscience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Confiance 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Mariage </a:t>
            </a:r>
            <a:endParaRPr lang="fr-F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4415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P10102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2" name="Rectangle 1"/>
          <p:cNvSpPr/>
          <p:nvPr/>
        </p:nvSpPr>
        <p:spPr>
          <a:xfrm>
            <a:off x="1415480" y="40466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M</a:t>
            </a:r>
            <a:r>
              <a:rPr lang="fr-FR" sz="4800" b="1" dirty="0">
                <a:solidFill>
                  <a:schemeClr val="bg1"/>
                </a:solidFill>
              </a:rPr>
              <a:t>ots clés autour du mot « ENGAGEMENT »</a:t>
            </a:r>
            <a:endParaRPr lang="fr-FR" sz="4800" b="1" dirty="0">
              <a:solidFill>
                <a:schemeClr val="bg1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3503712" y="2780928"/>
            <a:ext cx="6768752" cy="3600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2" rtlCol="0" anchor="ctr"/>
          <a:lstStyle/>
          <a:p>
            <a:pPr algn="just"/>
            <a:r>
              <a:rPr lang="fr-FR" sz="2400" dirty="0">
                <a:solidFill>
                  <a:schemeClr val="tx2"/>
                </a:solidFill>
              </a:rPr>
              <a:t>Responsabilité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Respect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Conscience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Justice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Honnêteté 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Accord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Ponctualité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Rigueur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Promesse 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Sensibilisation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Ecoute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Motivation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Contrat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Devoir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Donner de la valeur </a:t>
            </a: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Définir des objectifs </a:t>
            </a:r>
          </a:p>
          <a:p>
            <a:pPr algn="just"/>
            <a:endParaRPr lang="fr-FR" sz="2400" dirty="0">
              <a:solidFill>
                <a:schemeClr val="tx2"/>
              </a:solidFill>
            </a:endParaRPr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 </a:t>
            </a:r>
            <a:endParaRPr lang="fr-F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2334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P10102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2" name="Rectangle 1"/>
          <p:cNvSpPr/>
          <p:nvPr/>
        </p:nvSpPr>
        <p:spPr>
          <a:xfrm>
            <a:off x="1415480" y="40466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M</a:t>
            </a:r>
            <a:r>
              <a:rPr lang="fr-FR" sz="4800" b="1" dirty="0">
                <a:solidFill>
                  <a:schemeClr val="bg1"/>
                </a:solidFill>
              </a:rPr>
              <a:t>ots clés autour du mot « ENGAGEMENT »</a:t>
            </a:r>
            <a:endParaRPr lang="fr-FR" sz="4800" b="1" dirty="0">
              <a:solidFill>
                <a:schemeClr val="bg1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3503712" y="2780928"/>
            <a:ext cx="6768752" cy="3600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2" rtlCol="0" anchor="ctr"/>
          <a:lstStyle/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Responsabilité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Volonté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Collectif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Solidarité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Choix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Implication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Cause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Passion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Devoir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Réflexion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Participation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Implication citoyenne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Volontariat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Définitif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</a:rPr>
              <a:t> </a:t>
            </a:r>
            <a:endParaRPr lang="fr-F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41614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P10102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343472" y="11663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Expériences vécues d’« ENGAGEMENT »</a:t>
            </a:r>
            <a:endParaRPr lang="fr-FR" sz="4800" b="1" dirty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560320" y="2348880"/>
            <a:ext cx="7783136" cy="43924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•"/>
            </a:pPr>
            <a:r>
              <a:rPr lang="fr-FR" sz="2400" dirty="0" smtClean="0">
                <a:solidFill>
                  <a:schemeClr val="tx2"/>
                </a:solidFill>
              </a:rPr>
              <a:t>Avec les </a:t>
            </a:r>
            <a:r>
              <a:rPr lang="fr-FR" sz="2400" dirty="0" err="1" smtClean="0">
                <a:solidFill>
                  <a:schemeClr val="tx2"/>
                </a:solidFill>
              </a:rPr>
              <a:t>Enfoiros</a:t>
            </a:r>
            <a:r>
              <a:rPr lang="fr-FR" sz="2400" dirty="0" smtClean="0">
                <a:solidFill>
                  <a:schemeClr val="tx2"/>
                </a:solidFill>
              </a:rPr>
              <a:t> INSA, aider les  gens de la rue et résoudre des inégalités</a:t>
            </a:r>
          </a:p>
          <a:p>
            <a:pPr lvl="0">
              <a:buChar char="•"/>
            </a:pPr>
            <a:r>
              <a:rPr lang="fr-FR" sz="2400" dirty="0" smtClean="0">
                <a:solidFill>
                  <a:schemeClr val="tx2"/>
                </a:solidFill>
              </a:rPr>
              <a:t>Devenir ingénieur pour participer au développement du Mexique</a:t>
            </a:r>
          </a:p>
          <a:p>
            <a:pPr lvl="0">
              <a:buChar char="•"/>
            </a:pPr>
            <a:r>
              <a:rPr lang="fr-FR" sz="2400" dirty="0" smtClean="0">
                <a:solidFill>
                  <a:schemeClr val="tx2"/>
                </a:solidFill>
              </a:rPr>
              <a:t>Parrainer un enfant malade du SIDA avec 100€ par mois</a:t>
            </a:r>
          </a:p>
          <a:p>
            <a:pPr lvl="0">
              <a:buChar char="•"/>
            </a:pPr>
            <a:r>
              <a:rPr lang="fr-FR" sz="2400" dirty="0" smtClean="0">
                <a:solidFill>
                  <a:schemeClr val="tx2"/>
                </a:solidFill>
              </a:rPr>
              <a:t>Donner sa moelle osseuse avec  « Veilleur de vie »</a:t>
            </a:r>
          </a:p>
          <a:p>
            <a:pPr lvl="0">
              <a:buChar char="•"/>
            </a:pPr>
            <a:r>
              <a:rPr lang="fr-FR" sz="2400" dirty="0" smtClean="0">
                <a:solidFill>
                  <a:schemeClr val="tx2"/>
                </a:solidFill>
              </a:rPr>
              <a:t>S’impliquer dans la vie étudiante et développer un regard critique sur sa formation</a:t>
            </a:r>
          </a:p>
          <a:p>
            <a:pPr lvl="0">
              <a:buChar char="•"/>
            </a:pPr>
            <a:r>
              <a:rPr lang="fr-FR" sz="2400" dirty="0" smtClean="0">
                <a:solidFill>
                  <a:schemeClr val="tx2"/>
                </a:solidFill>
              </a:rPr>
              <a:t>Donner son logement pour faciliter l’accès à l’éducation et résoudre des inégalités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82569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P10102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343472" y="11663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Expériences vécues d’« ENGAGEMENT »</a:t>
            </a:r>
            <a:endParaRPr lang="fr-FR" sz="4800" b="1" dirty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03712" y="2348880"/>
            <a:ext cx="6839744" cy="43924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chemeClr val="tx2"/>
                </a:solidFill>
              </a:rPr>
              <a:t>Handicap international: don pour les victimes des mines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chemeClr val="tx2"/>
                </a:solidFill>
              </a:rPr>
              <a:t>Club solidarité au lycée: aide pour le projet « 100% maman »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chemeClr val="tx2"/>
                </a:solidFill>
              </a:rPr>
              <a:t>accès à l’eau  dans un village sans eau courante: échec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chemeClr val="tx2"/>
                </a:solidFill>
              </a:rPr>
              <a:t>Opération « hiver chaud » </a:t>
            </a:r>
            <a:endParaRPr lang="fr-FR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14109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P10102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343472" y="11663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Expériences vécues d’« ENGAGEMENT »</a:t>
            </a:r>
            <a:endParaRPr lang="fr-FR" sz="4800" b="1" dirty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03712" y="2348880"/>
            <a:ext cx="6839744" cy="43924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chemeClr val="tx2"/>
                </a:solidFill>
              </a:rPr>
              <a:t>Don du sang 2 fois par 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chemeClr val="tx2"/>
                </a:solidFill>
              </a:rPr>
              <a:t>Action « Hiver chaud »: don de vêtement aux personnes dans la rue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chemeClr val="tx2"/>
                </a:solidFill>
              </a:rPr>
              <a:t>Tanger: accueil d’enfants </a:t>
            </a:r>
            <a:r>
              <a:rPr lang="fr-FR" sz="2200" dirty="0" smtClean="0">
                <a:solidFill>
                  <a:schemeClr val="tx2"/>
                </a:solidFill>
              </a:rPr>
              <a:t>isolés en partance pour l’Europe</a:t>
            </a:r>
            <a:endParaRPr lang="fr-FR" sz="22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chemeClr val="tx2"/>
                </a:solidFill>
              </a:rPr>
              <a:t>Athlète </a:t>
            </a:r>
            <a:r>
              <a:rPr lang="fr-FR" sz="2200" dirty="0" err="1">
                <a:solidFill>
                  <a:schemeClr val="tx2"/>
                </a:solidFill>
              </a:rPr>
              <a:t>Mosta</a:t>
            </a:r>
            <a:r>
              <a:rPr lang="fr-FR" sz="2200" dirty="0">
                <a:solidFill>
                  <a:schemeClr val="tx2"/>
                </a:solidFill>
              </a:rPr>
              <a:t> </a:t>
            </a:r>
            <a:r>
              <a:rPr lang="fr-FR" sz="2200" dirty="0">
                <a:solidFill>
                  <a:schemeClr val="tx2"/>
                </a:solidFill>
              </a:rPr>
              <a:t>K</a:t>
            </a:r>
            <a:r>
              <a:rPr lang="fr-FR" sz="2200" dirty="0">
                <a:solidFill>
                  <a:schemeClr val="tx2"/>
                </a:solidFill>
              </a:rPr>
              <a:t>arim:  don pour des enfants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chemeClr val="tx2"/>
                </a:solidFill>
              </a:rPr>
              <a:t>Don de moelle osseuse</a:t>
            </a:r>
            <a:endParaRPr lang="fr-FR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5004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314</Words>
  <Application>Microsoft Office PowerPoint</Application>
  <PresentationFormat>Grand écran</PresentationFormat>
  <Paragraphs>102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Insa de Toulouse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Beatrice Jalenques-Vigouroux</dc:creator>
  <cp:lastModifiedBy>Beatrice Jalenques-Vigouroux</cp:lastModifiedBy>
  <cp:revision>2</cp:revision>
  <dcterms:created xsi:type="dcterms:W3CDTF">2020-02-25T13:28:05Z</dcterms:created>
  <dcterms:modified xsi:type="dcterms:W3CDTF">2020-02-25T13:38:58Z</dcterms:modified>
</cp:coreProperties>
</file>